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918</TotalTime>
  <Words>385</Words>
  <Application>Microsoft Office PowerPoint</Application>
  <PresentationFormat>Ekran Gösterisi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Verdana</vt:lpstr>
      <vt:lpstr>Wingdings</vt:lpstr>
      <vt:lpstr>Wingdings 2</vt:lpstr>
      <vt:lpstr>Wingdings 3</vt:lpstr>
      <vt:lpstr>Güven</vt:lpstr>
      <vt:lpstr>VESCON DENİZCİLİK&amp;DANIŞMANLIK</vt:lpstr>
      <vt:lpstr>GTS50 SİSTEMİNİN KULLANILABİLECEĞİ YERLER;</vt:lpstr>
      <vt:lpstr>GTS50 SİSTEMİ;</vt:lpstr>
      <vt:lpstr>GTS50 SİSTEMİ;</vt:lpstr>
      <vt:lpstr>GTS50 SİSTEMİ;</vt:lpstr>
      <vt:lpstr>GTS50 SİSTEMİ;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OZLEM</dc:creator>
  <cp:lastModifiedBy>zafer büyükevren</cp:lastModifiedBy>
  <cp:revision>114</cp:revision>
  <dcterms:created xsi:type="dcterms:W3CDTF">2020-05-30T08:17:18Z</dcterms:created>
  <dcterms:modified xsi:type="dcterms:W3CDTF">2020-06-22T19:05:20Z</dcterms:modified>
</cp:coreProperties>
</file>